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73" r:id="rId3"/>
    <p:sldId id="257" r:id="rId4"/>
    <p:sldId id="265" r:id="rId5"/>
    <p:sldId id="258" r:id="rId6"/>
    <p:sldId id="259" r:id="rId7"/>
    <p:sldId id="260" r:id="rId8"/>
    <p:sldId id="261" r:id="rId9"/>
    <p:sldId id="267" r:id="rId10"/>
    <p:sldId id="268" r:id="rId11"/>
    <p:sldId id="262" r:id="rId12"/>
    <p:sldId id="263" r:id="rId13"/>
    <p:sldId id="264" r:id="rId14"/>
    <p:sldId id="269" r:id="rId15"/>
    <p:sldId id="270" r:id="rId16"/>
    <p:sldId id="271" r:id="rId17"/>
    <p:sldId id="272" r:id="rId18"/>
    <p:sldId id="274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7" d="100"/>
          <a:sy n="47" d="100"/>
        </p:scale>
        <p:origin x="2419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C2D5-EF15-39AA-CE2D-40C01BF4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6DD8A-3292-14B8-1842-DC506C006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8B8FD-9485-8353-0C85-8262CF52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E2E5F-D2AB-4F4F-95A2-52705F108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94674-C710-8C1A-E0E6-CAB37D5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53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681A-0E6F-CCE9-45CC-9D007AD7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17E2B-AC95-9457-CCBE-87A08B2CC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EA4D6-75B3-EBA8-168B-A0B4A95E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5703-DEB3-3117-7965-6C28BA08C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FFA86-6797-5E32-8D39-DF83E941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33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4E8B8-6A87-B1B4-8F88-5CB26E29C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CEFDF-B772-B3E5-F8C2-26C4B6914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B93DC-F1FC-8D0F-F868-3E2847AC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F735-2EA1-CE4E-DA42-CAB97EC8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D2F43-C9DA-75CF-E289-27B44B38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4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CF7A-A4DB-B836-C2C3-89814C323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6FE9-79E2-7E22-172B-DA0A77EAC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7BF0D-830E-A785-FA53-E0B1FEEF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94671-0F82-751C-89D3-37E500637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8F079-28D3-F9A1-A824-38A2136A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4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59E7-2917-38A2-6A09-C8C21D54F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B4E75-B903-EEC9-6D11-CCBFCD28C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31563-D948-DCEA-8916-EE698A58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EBC53-9D7E-C6C6-F579-29B9EC36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1EA0A-A0CD-8F36-42AD-FEFEF098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5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5970-D5DD-2178-ED39-B0BA6DC8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16A14-CDE0-870D-D60F-D3D770FA8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8BBBC-A84F-63B0-EEB8-5817A7998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D9E1A-9C26-34FF-428C-B86D273E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F0799-A746-B885-209D-E148CA5F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90ABB-B6E2-C218-0983-49FBCB0C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2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4C1CC-FD8E-ADFA-582F-AC40DFB2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44958-A2EB-268B-4ED5-699C259FD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2603C-D979-9213-013B-B500BC192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DFADD-9DE4-295A-D3F7-A6E9B2AA1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20C613-8B32-6947-EB5D-0803A7ACC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13689-405E-18B6-EF77-5E49C29E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7D6643-C9AA-E598-64FD-7EEAA27E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D56DC-3BCC-AA86-233E-1A3DBAC45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7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7FAA-F63D-DB03-81A0-69E23C2B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7051A-EB50-4C21-AD01-40BF4126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E58CF-1554-7C6D-539C-A3715C24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3C181-ECA7-7C65-5F6A-0539E5B1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4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79848-EAA1-770D-7753-C14FADB4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F9FEF-BC6A-7826-5479-0C59D8E13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AFAB1-3C0E-FC65-FB04-3F5222EA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4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FE6E-68EB-72F2-52DD-2044BD92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FC8C4-DDC4-283E-E68F-BEB63CB4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6DFF2-7E23-9372-A29A-5D32DBE75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C222B-52A7-05E7-EC07-DA0D37AB1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44475-2DB3-E2D0-8D10-0DA1E4C26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86A49-559F-47F7-E671-E033E9CF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3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2347-373A-0888-8F74-D89048E6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65863C-2A96-2F1C-EADA-4C34E3479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3F084-C5A3-D992-3CC9-C23459A2F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9F4DE-494D-D234-9708-A05B1E51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D464E-9CDC-1C94-2F69-80F1B457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0E495-E3DC-2AD1-9BED-01F468C8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8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67D50-A5FC-B044-07E3-8CB6364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7B7C6-7304-6505-07C3-55576985D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F2898-D863-D6F2-8005-3E093F00B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4247B-EE34-9449-19E7-67FBDA123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2B675-C787-C99D-6A52-BA0EB52E8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CA533B-89C2-F041-B1F3-8E354AF902D5}"/>
              </a:ext>
            </a:extLst>
          </p:cNvPr>
          <p:cNvSpPr/>
          <p:nvPr userDrawn="1"/>
        </p:nvSpPr>
        <p:spPr>
          <a:xfrm>
            <a:off x="175491" y="129309"/>
            <a:ext cx="8793018" cy="6592167"/>
          </a:xfrm>
          <a:prstGeom prst="rect">
            <a:avLst/>
          </a:prstGeom>
          <a:noFill/>
          <a:ln w="38100"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54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620" y="2497860"/>
            <a:ext cx="6523710" cy="790093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/>
              <a:t>Advanced programming practice project</a:t>
            </a:r>
            <a:endParaRPr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4538" y="3570047"/>
            <a:ext cx="5714228" cy="2319475"/>
          </a:xfrm>
        </p:spPr>
        <p:txBody>
          <a:bodyPr>
            <a:normAutofit/>
          </a:bodyPr>
          <a:lstStyle/>
          <a:p>
            <a:pPr algn="l"/>
            <a:r>
              <a:rPr lang="en-IN" sz="2000" b="1" dirty="0"/>
              <a:t>TEAM MEMBERS: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dirty="0"/>
              <a:t>Yuv Raj Singh Thakur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dirty="0"/>
              <a:t>Laksh </a:t>
            </a:r>
            <a:r>
              <a:rPr lang="en-IN" sz="2000" dirty="0" err="1"/>
              <a:t>Nagori</a:t>
            </a:r>
            <a:endParaRPr lang="en-IN" sz="2000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dirty="0"/>
              <a:t>Akshat Singh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dirty="0"/>
              <a:t>Asif Hammad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F816D-A194-B863-DAFC-0EAADE04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33" y="369568"/>
            <a:ext cx="4353533" cy="16385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3D69-38CF-655E-B9C2-79B751AD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CLASS DIAGRAM</a:t>
            </a:r>
            <a:endParaRPr lang="en-US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877A6-9347-4508-E454-865C5BB6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2418572"/>
            <a:ext cx="6096000" cy="33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69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169"/>
            <a:ext cx="7772400" cy="1209260"/>
          </a:xfrm>
        </p:spPr>
        <p:txBody>
          <a:bodyPr>
            <a:normAutofit/>
          </a:bodyPr>
          <a:lstStyle/>
          <a:p>
            <a:pPr algn="ctr"/>
            <a:r>
              <a:rPr sz="3200" b="1" u="sng" dirty="0"/>
              <a:t>Module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433"/>
            <a:ext cx="7772400" cy="3649133"/>
          </a:xfrm>
        </p:spPr>
        <p:txBody>
          <a:bodyPr>
            <a:noAutofit/>
          </a:bodyPr>
          <a:lstStyle/>
          <a:p>
            <a:endParaRPr dirty="0"/>
          </a:p>
          <a:p>
            <a:r>
              <a:rPr dirty="0"/>
              <a:t>Authentication Module (optional)</a:t>
            </a:r>
          </a:p>
          <a:p>
            <a:r>
              <a:rPr dirty="0"/>
              <a:t>Game Engine Module – Move validation, checkmate detection</a:t>
            </a:r>
          </a:p>
          <a:p>
            <a:r>
              <a:rPr dirty="0"/>
              <a:t>AI Module – Minimax + Alpha-Beta pruning</a:t>
            </a:r>
          </a:p>
          <a:p>
            <a:r>
              <a:rPr dirty="0"/>
              <a:t>GUI Module – Interactive chessboard, highlights</a:t>
            </a:r>
          </a:p>
          <a:p>
            <a:r>
              <a:rPr dirty="0"/>
              <a:t>Game Management Module – Restart, Undo, Save/Load</a:t>
            </a:r>
          </a:p>
          <a:p>
            <a:r>
              <a:rPr dirty="0"/>
              <a:t>Reporting Module – Match history and replay (future)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058" y="98324"/>
            <a:ext cx="7772400" cy="1456267"/>
          </a:xfrm>
        </p:spPr>
        <p:txBody>
          <a:bodyPr/>
          <a:lstStyle/>
          <a:p>
            <a:r>
              <a:rPr b="1" u="sng" dirty="0"/>
              <a:t>System Architecture &amp;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4591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dirty="0"/>
              <a:t>Three-Tier Architecture:</a:t>
            </a:r>
          </a:p>
          <a:p>
            <a:pPr marL="0" indent="0">
              <a:buNone/>
            </a:pPr>
            <a:r>
              <a:rPr dirty="0"/>
              <a:t>1. Presentation Layer – GUI (Swing/JavaFX)</a:t>
            </a:r>
          </a:p>
          <a:p>
            <a:pPr marL="0" indent="0">
              <a:buNone/>
            </a:pPr>
            <a:r>
              <a:rPr dirty="0"/>
              <a:t>2. Business Logic Layer – Game engine &amp; AI</a:t>
            </a:r>
          </a:p>
          <a:p>
            <a:pPr marL="0" indent="0">
              <a:buNone/>
            </a:pPr>
            <a:r>
              <a:rPr dirty="0"/>
              <a:t>3. Data Layer – Database for multiplayer/saved games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Implementation Timeline:</a:t>
            </a:r>
          </a:p>
          <a:p>
            <a:pPr marL="0" indent="0">
              <a:buNone/>
            </a:pPr>
            <a:r>
              <a:rPr dirty="0"/>
              <a:t>• Week 1-2: Setup project, GUI design</a:t>
            </a:r>
          </a:p>
          <a:p>
            <a:pPr marL="0" indent="0">
              <a:buNone/>
            </a:pPr>
            <a:r>
              <a:rPr dirty="0"/>
              <a:t>• Week 3-4: Move validation</a:t>
            </a:r>
          </a:p>
          <a:p>
            <a:pPr marL="0" indent="0">
              <a:buNone/>
            </a:pPr>
            <a:r>
              <a:rPr dirty="0"/>
              <a:t>• Week 5-6: PvP gameplay</a:t>
            </a:r>
          </a:p>
          <a:p>
            <a:pPr marL="0" indent="0">
              <a:buNone/>
            </a:pPr>
            <a:r>
              <a:rPr dirty="0"/>
              <a:t>• Week 7-8: AI with difficulty levels</a:t>
            </a:r>
          </a:p>
          <a:p>
            <a:pPr marL="0" indent="0">
              <a:buNone/>
            </a:pPr>
            <a:r>
              <a:rPr dirty="0"/>
              <a:t>• Week 9-10: Restart/Undo, testing</a:t>
            </a:r>
          </a:p>
          <a:p>
            <a:pPr marL="0" indent="0">
              <a:buNone/>
            </a:pPr>
            <a:r>
              <a:rPr dirty="0"/>
              <a:t>• Week 11-12: Save/Load, multiplayer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71" y="288236"/>
            <a:ext cx="5505743" cy="1053548"/>
          </a:xfrm>
        </p:spPr>
        <p:txBody>
          <a:bodyPr/>
          <a:lstStyle/>
          <a:p>
            <a:r>
              <a:rPr b="1" u="sng" dirty="0"/>
              <a:t>Outcomes</a:t>
            </a:r>
            <a:r>
              <a:rPr lang="en-US" b="1" u="sng" dirty="0"/>
              <a:t> &amp;</a:t>
            </a:r>
            <a:r>
              <a:rPr b="1" u="sng" dirty="0"/>
              <a:t> Enhancemen</a:t>
            </a:r>
            <a:r>
              <a:rPr lang="en-US" b="1" u="sng" dirty="0"/>
              <a:t>ts</a:t>
            </a:r>
            <a:endParaRPr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397"/>
            <a:ext cx="7772400" cy="3649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2000" b="1" dirty="0"/>
              <a:t>Expected Outcomes:</a:t>
            </a:r>
          </a:p>
          <a:p>
            <a:pPr marL="0" indent="0">
              <a:buNone/>
            </a:pPr>
            <a:r>
              <a:rPr dirty="0"/>
              <a:t>• Interactive chess gameplay</a:t>
            </a:r>
          </a:p>
          <a:p>
            <a:pPr marL="0" indent="0">
              <a:buNone/>
            </a:pPr>
            <a:r>
              <a:rPr dirty="0"/>
              <a:t>• AI with multiple difficulty levels</a:t>
            </a:r>
          </a:p>
          <a:p>
            <a:pPr marL="0" indent="0">
              <a:buNone/>
            </a:pPr>
            <a:r>
              <a:rPr dirty="0"/>
              <a:t>• Enhanced user experience with GUI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sz="2000" b="1" dirty="0"/>
              <a:t>Future Enhancements:</a:t>
            </a:r>
          </a:p>
          <a:p>
            <a:pPr marL="0" indent="0">
              <a:buNone/>
            </a:pPr>
            <a:r>
              <a:rPr dirty="0"/>
              <a:t>• Online multiplayer</a:t>
            </a:r>
          </a:p>
          <a:p>
            <a:pPr marL="0" indent="0">
              <a:buNone/>
            </a:pPr>
            <a:r>
              <a:rPr dirty="0"/>
              <a:t>• Mobile app version</a:t>
            </a:r>
          </a:p>
          <a:p>
            <a:pPr marL="0" indent="0">
              <a:buNone/>
            </a:pPr>
            <a:r>
              <a:rPr dirty="0"/>
              <a:t>• Integration with Stockfish</a:t>
            </a:r>
          </a:p>
          <a:p>
            <a:pPr marL="0" indent="0">
              <a:buNone/>
            </a:pPr>
            <a:r>
              <a:rPr dirty="0"/>
              <a:t>• Training mode with hints</a:t>
            </a:r>
          </a:p>
          <a:p>
            <a:pPr marL="0" indent="0">
              <a:buNone/>
            </a:pPr>
            <a:r>
              <a:rPr dirty="0"/>
              <a:t>• Machine learning AI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9667-7D75-9305-0CDA-D10BAEA3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u="sng" dirty="0"/>
              <a:t>GUI Implementation</a:t>
            </a:r>
            <a:endParaRPr lang="en-IN" sz="3200" b="1" u="sng" dirty="0"/>
          </a:p>
        </p:txBody>
      </p:sp>
      <p:pic>
        <p:nvPicPr>
          <p:cNvPr id="5" name="Content Placeholder 4" descr="A screenshot of a game&#10;&#10;AI-generated content may be incorrect.">
            <a:extLst>
              <a:ext uri="{FF2B5EF4-FFF2-40B4-BE49-F238E27FC236}">
                <a16:creationId xmlns:a16="http://schemas.microsoft.com/office/drawing/2014/main" id="{4ECE117E-B48A-4022-57EE-090481722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820" y="2359742"/>
            <a:ext cx="6226360" cy="3056577"/>
          </a:xfrm>
        </p:spPr>
      </p:pic>
    </p:spTree>
    <p:extLst>
      <p:ext uri="{BB962C8B-B14F-4D97-AF65-F5344CB8AC3E}">
        <p14:creationId xmlns:p14="http://schemas.microsoft.com/office/powerpoint/2010/main" val="376317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3F90C09-30AA-CCA4-49CB-8DD10A00E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555" y="1543664"/>
            <a:ext cx="7384889" cy="4119715"/>
          </a:xfrm>
        </p:spPr>
      </p:pic>
    </p:spTree>
    <p:extLst>
      <p:ext uri="{BB962C8B-B14F-4D97-AF65-F5344CB8AC3E}">
        <p14:creationId xmlns:p14="http://schemas.microsoft.com/office/powerpoint/2010/main" val="348856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hessboard&#10;&#10;AI-generated content may be incorrect.">
            <a:extLst>
              <a:ext uri="{FF2B5EF4-FFF2-40B4-BE49-F238E27FC236}">
                <a16:creationId xmlns:a16="http://schemas.microsoft.com/office/drawing/2014/main" id="{F1BA6035-AAA8-2582-0131-517A07700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561" y="287593"/>
            <a:ext cx="6454878" cy="6282813"/>
          </a:xfrm>
        </p:spPr>
      </p:pic>
    </p:spTree>
    <p:extLst>
      <p:ext uri="{BB962C8B-B14F-4D97-AF65-F5344CB8AC3E}">
        <p14:creationId xmlns:p14="http://schemas.microsoft.com/office/powerpoint/2010/main" val="1163653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9078B1F-9357-DBD0-4191-B0C322807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864" y="326922"/>
            <a:ext cx="6666271" cy="6204155"/>
          </a:xfrm>
        </p:spPr>
      </p:pic>
    </p:spTree>
    <p:extLst>
      <p:ext uri="{BB962C8B-B14F-4D97-AF65-F5344CB8AC3E}">
        <p14:creationId xmlns:p14="http://schemas.microsoft.com/office/powerpoint/2010/main" val="3949891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D775-B4C4-6236-BAE7-6CF20722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VIDEO ON GUI DEMONSTRATION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1000030456.mp4">
            <a:hlinkClick r:id="" action="ppaction://media"/>
            <a:extLst>
              <a:ext uri="{FF2B5EF4-FFF2-40B4-BE49-F238E27FC236}">
                <a16:creationId xmlns:a16="http://schemas.microsoft.com/office/drawing/2014/main" id="{2569AAC7-FDA1-9884-7000-FB2A6F75C9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906588"/>
            <a:ext cx="7886700" cy="41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0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64BADF-38A6-1A25-BAF0-B25F42F9EF04}"/>
              </a:ext>
            </a:extLst>
          </p:cNvPr>
          <p:cNvSpPr txBox="1"/>
          <p:nvPr/>
        </p:nvSpPr>
        <p:spPr>
          <a:xfrm>
            <a:off x="616223" y="1559375"/>
            <a:ext cx="78121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This project aims to develop a Java-based chess game that faithfully replicates the rules and mechanics of classical chess while emphasizing clean object-oriented design, modular architecture, and user-friendly interaction.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1AFCF-FA96-AC5A-C03E-F4DAD1695367}"/>
              </a:ext>
            </a:extLst>
          </p:cNvPr>
          <p:cNvSpPr txBox="1"/>
          <p:nvPr/>
        </p:nvSpPr>
        <p:spPr>
          <a:xfrm>
            <a:off x="616224" y="3159579"/>
            <a:ext cx="781215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The development of a chess game in Java successfully demonstrates the integration of object-oriented programming principles with strategic game logic. By </a:t>
            </a:r>
            <a:r>
              <a:rPr lang="en-IN" sz="2000" dirty="0" err="1"/>
              <a:t>modeling</a:t>
            </a:r>
            <a:r>
              <a:rPr lang="en-IN" sz="2000" dirty="0"/>
              <a:t> each chess piece as a class and implementing rule-based movement, the project showcases how complex systems can be built using modular and maintainable code.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A46D9-A7A2-8058-9412-1633A1CE69C6}"/>
              </a:ext>
            </a:extLst>
          </p:cNvPr>
          <p:cNvSpPr txBox="1"/>
          <p:nvPr/>
        </p:nvSpPr>
        <p:spPr>
          <a:xfrm>
            <a:off x="3029084" y="596816"/>
            <a:ext cx="2485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CONCLUSION</a:t>
            </a:r>
            <a:endParaRPr lang="en-IN" sz="2800" b="1" u="sng" dirty="0"/>
          </a:p>
        </p:txBody>
      </p:sp>
    </p:spTree>
    <p:extLst>
      <p:ext uri="{BB962C8B-B14F-4D97-AF65-F5344CB8AC3E}">
        <p14:creationId xmlns:p14="http://schemas.microsoft.com/office/powerpoint/2010/main" val="26313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DA7D-4384-D772-5A57-5C12BDDC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7651"/>
            <a:ext cx="7772400" cy="1456267"/>
          </a:xfrm>
        </p:spPr>
        <p:txBody>
          <a:bodyPr/>
          <a:lstStyle/>
          <a:p>
            <a:pPr algn="ctr"/>
            <a:r>
              <a:rPr lang="en-US" b="1" u="sng" dirty="0"/>
              <a:t>Title of the project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3FC59-0CBA-24AC-4DC7-DF3FC6A8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81316"/>
            <a:ext cx="7772400" cy="4586202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Project Overview: </a:t>
            </a:r>
          </a:p>
          <a:p>
            <a:r>
              <a:rPr lang="en-US" sz="1600" dirty="0"/>
              <a:t>Developed a fully functional chess game platform supporting both Player vs Player and Player vs Computer modes.</a:t>
            </a:r>
          </a:p>
          <a:p>
            <a:r>
              <a:rPr lang="en-US" sz="1600" dirty="0"/>
              <a:t>Integrated multiple AI difficulty levels to cater to players of varying skill.</a:t>
            </a:r>
          </a:p>
          <a:p>
            <a:r>
              <a:rPr lang="en-US" sz="1600" dirty="0"/>
              <a:t>Designed an intuitive, colorful graphical user interface (GUI) for easy interaction and enhanced user experience.</a:t>
            </a:r>
          </a:p>
          <a:p>
            <a:r>
              <a:rPr lang="en-US" sz="1600" dirty="0"/>
              <a:t>Implemented robust move validation adhering strictly to official chess rules.</a:t>
            </a:r>
          </a:p>
          <a:p>
            <a:r>
              <a:rPr lang="en-US" sz="1600" dirty="0"/>
              <a:t>Developed intelligent AI decision-making algorithms for challenging gameplay.</a:t>
            </a:r>
          </a:p>
          <a:p>
            <a:r>
              <a:rPr lang="en-US" sz="1600" dirty="0"/>
              <a:t>Utilized object-oriented programming in Java, modeling each chess piece as a distinct class with inheritance and polymorphism.</a:t>
            </a:r>
          </a:p>
          <a:p>
            <a:r>
              <a:rPr lang="en-US" sz="1600" dirty="0"/>
              <a:t>Ensured clean code architecture for scalability and easy maintenance.</a:t>
            </a:r>
          </a:p>
          <a:p>
            <a:r>
              <a:rPr lang="en-US" sz="1600" dirty="0"/>
              <a:t>Demonstrated comprehensive management of game logic including turn-based play, check, and checkmate detection.</a:t>
            </a:r>
          </a:p>
          <a:p>
            <a:r>
              <a:rPr lang="en-US" sz="1600" dirty="0"/>
              <a:t>This project showcases strong programming skills, game development knowledge, and application of algorithmic logic in a classic board game setting.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E7BD1A-71E7-5AF5-187B-2BC2ACAE3E5A}"/>
              </a:ext>
            </a:extLst>
          </p:cNvPr>
          <p:cNvSpPr txBox="1">
            <a:spLocks/>
          </p:cNvSpPr>
          <p:nvPr/>
        </p:nvSpPr>
        <p:spPr>
          <a:xfrm>
            <a:off x="496529" y="590482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/>
              <a:t>Chess game system</a:t>
            </a:r>
            <a:endParaRPr lang="en-IN" b="1" dirty="0"/>
          </a:p>
        </p:txBody>
      </p:sp>
      <p:pic>
        <p:nvPicPr>
          <p:cNvPr id="1026" name="Picture 2" descr="Premium Photo | In the final position of a chess game the white king ...">
            <a:extLst>
              <a:ext uri="{FF2B5EF4-FFF2-40B4-BE49-F238E27FC236}">
                <a16:creationId xmlns:a16="http://schemas.microsoft.com/office/drawing/2014/main" id="{F20C2E77-4008-8722-3764-F2843574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11" y="832767"/>
            <a:ext cx="1517301" cy="11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18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12" y="317501"/>
            <a:ext cx="7772400" cy="1456267"/>
          </a:xfrm>
        </p:spPr>
        <p:txBody>
          <a:bodyPr/>
          <a:lstStyle/>
          <a:p>
            <a:r>
              <a:rPr b="1" u="sng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839" y="1635746"/>
            <a:ext cx="8637639" cy="2919318"/>
          </a:xfrm>
        </p:spPr>
        <p:txBody>
          <a:bodyPr>
            <a:normAutofit/>
          </a:bodyPr>
          <a:lstStyle/>
          <a:p>
            <a:r>
              <a:rPr sz="1800" dirty="0"/>
              <a:t>The Chess Game System is designed to provide an interactive platform for playing chess. It supports Player vs Player and Player vs Computer modes with AI-based difficulty levels. The system features a colorful GUI, move validation, and intelligent AI decision-making.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DE2F4-8466-B7F3-D48E-CEC2D8DB947A}"/>
              </a:ext>
            </a:extLst>
          </p:cNvPr>
          <p:cNvSpPr txBox="1"/>
          <p:nvPr/>
        </p:nvSpPr>
        <p:spPr>
          <a:xfrm>
            <a:off x="213458" y="2771124"/>
            <a:ext cx="8375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project presents a fully functional chess game developed using Java, emphasizing object-oriented design and algorithmic logic.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C2D9D-6E05-02E6-EFCE-E5F5E15D351B}"/>
              </a:ext>
            </a:extLst>
          </p:cNvPr>
          <p:cNvSpPr txBox="1"/>
          <p:nvPr/>
        </p:nvSpPr>
        <p:spPr>
          <a:xfrm>
            <a:off x="174522" y="3556360"/>
            <a:ext cx="83757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implementation leverages Java's class-based architecture to model the board, pieces, and game rules. Each chess piece (Pawn, Rook, Knight, Bishop, Queen, King) is represented as a distinct class inheriting from a common superclass, enabling polymorphic behavior and clean code organization.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7F76F-9535-5B14-F67D-8B405A6DB029}"/>
              </a:ext>
            </a:extLst>
          </p:cNvPr>
          <p:cNvSpPr txBox="1"/>
          <p:nvPr/>
        </p:nvSpPr>
        <p:spPr>
          <a:xfrm>
            <a:off x="646176" y="1377696"/>
            <a:ext cx="8180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Key features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🧠 </a:t>
            </a:r>
            <a:r>
              <a:rPr lang="en-US" b="1" dirty="0"/>
              <a:t>Turn-based logic</a:t>
            </a:r>
            <a:r>
              <a:rPr lang="en-US" dirty="0"/>
              <a:t> with alternating player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✅ </a:t>
            </a:r>
            <a:r>
              <a:rPr lang="en-US" b="1" dirty="0"/>
              <a:t>Move validation</a:t>
            </a:r>
            <a:r>
              <a:rPr lang="en-US" dirty="0"/>
              <a:t> using rule-based algorithms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👑 </a:t>
            </a:r>
            <a:r>
              <a:rPr lang="en-US" b="1" dirty="0"/>
              <a:t>Check and checkmate detection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🎨 </a:t>
            </a:r>
            <a:r>
              <a:rPr lang="en-US" b="1" dirty="0"/>
              <a:t>Graphical User Interface (GUI)</a:t>
            </a:r>
            <a:r>
              <a:rPr lang="en-US" dirty="0"/>
              <a:t> using Java Swing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🗃️ </a:t>
            </a:r>
            <a:r>
              <a:rPr lang="en-US" b="1" dirty="0"/>
              <a:t>Modular code structure</a:t>
            </a:r>
            <a:r>
              <a:rPr lang="en-US" dirty="0"/>
              <a:t> for scalability and readability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This project not only demonstrates proficiency in Java programming but also showcases problem-solving skills in game logic, data structures, and user interaction. It serves as a foundation for further enhancements such as AI opponents, multiplayer support, and online integration.</a:t>
            </a:r>
          </a:p>
        </p:txBody>
      </p:sp>
    </p:spTree>
    <p:extLst>
      <p:ext uri="{BB962C8B-B14F-4D97-AF65-F5344CB8AC3E}">
        <p14:creationId xmlns:p14="http://schemas.microsoft.com/office/powerpoint/2010/main" val="283498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22"/>
            <a:ext cx="7772400" cy="1456267"/>
          </a:xfrm>
        </p:spPr>
        <p:txBody>
          <a:bodyPr/>
          <a:lstStyle/>
          <a:p>
            <a:r>
              <a:rPr b="1" u="sng" dirty="0"/>
              <a:t>Problem Statement &amp;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0848"/>
            <a:ext cx="8229600" cy="1978152"/>
          </a:xfrm>
        </p:spPr>
        <p:txBody>
          <a:bodyPr>
            <a:normAutofit fontScale="92500" lnSpcReduction="10000"/>
          </a:bodyPr>
          <a:lstStyle/>
          <a:p>
            <a:r>
              <a:rPr dirty="0"/>
              <a:t>Manual chess requires physical presence and lacks digital features such as undo, replay, or AI opponents.</a:t>
            </a:r>
          </a:p>
          <a:p>
            <a:r>
              <a:rPr dirty="0"/>
              <a:t>Players face challenges practicing alone without competitive opponents.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project aims to develop a Java-based chess game that faithfully replicates the rules and mechanics of classical chess while emphasizing clean object-oriented design, modular architecture, and user-friendly interaction.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3FBCC-3440-8145-A520-4DA819839BB2}"/>
              </a:ext>
            </a:extLst>
          </p:cNvPr>
          <p:cNvSpPr txBox="1"/>
          <p:nvPr/>
        </p:nvSpPr>
        <p:spPr>
          <a:xfrm>
            <a:off x="457200" y="3429000"/>
            <a:ext cx="8229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The motivation behind this project stems from a desire to combine strategic gameplay with technical learning. Chess is not only a timeless game of intellect but also a powerful tool for teaching programming concepts such 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Inheritance and polymorphism</a:t>
            </a:r>
            <a:r>
              <a:rPr lang="en-US" dirty="0"/>
              <a:t> through piece behavior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structures</a:t>
            </a:r>
            <a:r>
              <a:rPr lang="en-US" dirty="0"/>
              <a:t> like arrays and lists for board representation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GUI development</a:t>
            </a:r>
            <a:r>
              <a:rPr lang="en-US" dirty="0"/>
              <a:t> using Java Swing for interactive play</a:t>
            </a:r>
          </a:p>
          <a:p>
            <a:pPr>
              <a:buNone/>
            </a:pPr>
            <a:r>
              <a:rPr lang="en-US" dirty="0"/>
              <a:t>By building this game from scratch, the developer gains hands-on experience in Java programming, problem-solving, and software design. It also serves as a stepping stone toward more advanced topics like artificial intelligence.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820" y="226142"/>
            <a:ext cx="7772400" cy="1456267"/>
          </a:xfrm>
        </p:spPr>
        <p:txBody>
          <a:bodyPr/>
          <a:lstStyle/>
          <a:p>
            <a:r>
              <a:rPr b="1" u="sng" dirty="0"/>
              <a:t>System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942"/>
            <a:ext cx="7772400" cy="3649133"/>
          </a:xfrm>
        </p:spPr>
        <p:txBody>
          <a:bodyPr>
            <a:noAutofit/>
          </a:bodyPr>
          <a:lstStyle/>
          <a:p>
            <a:r>
              <a:rPr b="1" dirty="0"/>
              <a:t>Functional Requirements</a:t>
            </a:r>
            <a:r>
              <a:rPr dirty="0"/>
              <a:t>:</a:t>
            </a:r>
          </a:p>
          <a:p>
            <a:pPr lvl="1"/>
            <a:r>
              <a:rPr dirty="0"/>
              <a:t>Player vs Player mode</a:t>
            </a:r>
          </a:p>
          <a:p>
            <a:pPr lvl="1"/>
            <a:r>
              <a:rPr dirty="0"/>
              <a:t>Player vs Computer mode (Easy, Medium, Hard AI)</a:t>
            </a:r>
          </a:p>
          <a:p>
            <a:pPr lvl="1"/>
            <a:r>
              <a:rPr dirty="0"/>
              <a:t>Move validation and path checking</a:t>
            </a:r>
          </a:p>
          <a:p>
            <a:pPr lvl="1"/>
            <a:r>
              <a:rPr dirty="0"/>
              <a:t>Check, Checkmate, Stalemate detection</a:t>
            </a:r>
          </a:p>
          <a:p>
            <a:pPr lvl="1"/>
            <a:r>
              <a:rPr dirty="0"/>
              <a:t>Restart and Undo options</a:t>
            </a:r>
          </a:p>
          <a:p>
            <a:pPr lvl="1"/>
            <a:r>
              <a:rPr dirty="0"/>
              <a:t>Colorful GUI with highlights</a:t>
            </a:r>
          </a:p>
          <a:p>
            <a:pPr lvl="1"/>
            <a:r>
              <a:rPr dirty="0"/>
              <a:t>Save/Load and Replay (future)</a:t>
            </a:r>
          </a:p>
          <a:p>
            <a:r>
              <a:rPr b="1" dirty="0"/>
              <a:t>Non-Functional Requirements</a:t>
            </a:r>
            <a:r>
              <a:rPr dirty="0"/>
              <a:t>:</a:t>
            </a:r>
          </a:p>
          <a:p>
            <a:pPr lvl="1"/>
            <a:r>
              <a:rPr dirty="0"/>
              <a:t>Cross-platform support</a:t>
            </a:r>
          </a:p>
          <a:p>
            <a:pPr lvl="1"/>
            <a:r>
              <a:rPr dirty="0"/>
              <a:t>User-friendly GUI</a:t>
            </a:r>
          </a:p>
          <a:p>
            <a:pPr lvl="1"/>
            <a:r>
              <a:rPr dirty="0"/>
              <a:t>Efficient AI performance</a:t>
            </a:r>
          </a:p>
          <a:p>
            <a:pPr lvl="1"/>
            <a:r>
              <a:rPr dirty="0"/>
              <a:t>Scalability for multiplayer</a:t>
            </a:r>
          </a:p>
          <a:p>
            <a:pPr lvl="1"/>
            <a:r>
              <a:rPr dirty="0"/>
              <a:t>Data persistence for saved games</a:t>
            </a:r>
          </a:p>
          <a:p>
            <a:pPr lvl="1"/>
            <a:r>
              <a:rPr dirty="0"/>
              <a:t>System stability and error handling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2"/>
            <a:ext cx="7772400" cy="1258956"/>
          </a:xfrm>
        </p:spPr>
        <p:txBody>
          <a:bodyPr/>
          <a:lstStyle/>
          <a:p>
            <a:pPr algn="ctr"/>
            <a:r>
              <a:rPr b="1" u="sng" dirty="0"/>
              <a:t>Technical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221"/>
            <a:ext cx="7772400" cy="3649133"/>
          </a:xfrm>
        </p:spPr>
        <p:txBody>
          <a:bodyPr/>
          <a:lstStyle/>
          <a:p>
            <a:endParaRPr dirty="0"/>
          </a:p>
          <a:p>
            <a:r>
              <a:rPr dirty="0"/>
              <a:t>Programming Language: Java (JDK 1.8+)</a:t>
            </a:r>
          </a:p>
          <a:p>
            <a:r>
              <a:rPr dirty="0"/>
              <a:t>IDE: Eclipse, IntelliJ IDEA, or NetBeans</a:t>
            </a:r>
          </a:p>
          <a:p>
            <a:r>
              <a:rPr dirty="0"/>
              <a:t>GUI Framework: Java Swing / JavaFX</a:t>
            </a:r>
          </a:p>
          <a:p>
            <a:r>
              <a:rPr dirty="0"/>
              <a:t>AI Algorithms: Minimax with Alpha-Beta Pruning</a:t>
            </a:r>
          </a:p>
          <a:p>
            <a:r>
              <a:rPr dirty="0"/>
              <a:t>Database: MySQL/SQLite (for multiplayer)</a:t>
            </a:r>
          </a:p>
          <a:p>
            <a:r>
              <a:rPr dirty="0"/>
              <a:t>OS: Windows / Linux / macOS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891" y="108156"/>
            <a:ext cx="7772400" cy="1456267"/>
          </a:xfrm>
        </p:spPr>
        <p:txBody>
          <a:bodyPr/>
          <a:lstStyle/>
          <a:p>
            <a:r>
              <a:rPr b="1" u="sng" dirty="0"/>
              <a:t>Use Case Diagram (Description)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b="1" dirty="0"/>
              <a:t>Actors</a:t>
            </a:r>
            <a:r>
              <a:rPr dirty="0"/>
              <a:t>:</a:t>
            </a:r>
          </a:p>
          <a:p>
            <a:pPr marL="0" indent="0">
              <a:buNone/>
            </a:pPr>
            <a:r>
              <a:rPr dirty="0"/>
              <a:t>• Player – Starts games, chooses difficulty, plays moves</a:t>
            </a:r>
          </a:p>
          <a:p>
            <a:pPr marL="0" indent="0">
              <a:buNone/>
            </a:pPr>
            <a:r>
              <a:rPr dirty="0"/>
              <a:t>• Computer AI – Responds with optimal moves</a:t>
            </a:r>
          </a:p>
          <a:p>
            <a:pPr marL="0" indent="0">
              <a:buNone/>
            </a:pPr>
            <a:r>
              <a:rPr dirty="0"/>
              <a:t>• System – Validates moves, updates GUI, manages state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b="1" dirty="0"/>
              <a:t>Primary Use Cases</a:t>
            </a:r>
            <a:r>
              <a:rPr dirty="0"/>
              <a:t>:</a:t>
            </a:r>
          </a:p>
          <a:p>
            <a:pPr marL="0" indent="0">
              <a:buNone/>
            </a:pPr>
            <a:r>
              <a:rPr dirty="0"/>
              <a:t>• Start Game</a:t>
            </a:r>
          </a:p>
          <a:p>
            <a:pPr marL="0" indent="0">
              <a:buNone/>
            </a:pPr>
            <a:r>
              <a:rPr dirty="0"/>
              <a:t>• Select Mode</a:t>
            </a:r>
          </a:p>
          <a:p>
            <a:pPr marL="0" indent="0">
              <a:buNone/>
            </a:pPr>
            <a:r>
              <a:rPr dirty="0"/>
              <a:t>• Make Move</a:t>
            </a:r>
          </a:p>
          <a:p>
            <a:pPr marL="0" indent="0">
              <a:buNone/>
            </a:pPr>
            <a:r>
              <a:rPr dirty="0"/>
              <a:t>• Validate Move</a:t>
            </a:r>
          </a:p>
          <a:p>
            <a:pPr marL="0" indent="0">
              <a:buNone/>
            </a:pPr>
            <a:r>
              <a:rPr dirty="0"/>
              <a:t>• AI Decision</a:t>
            </a:r>
          </a:p>
          <a:p>
            <a:pPr marL="0" indent="0">
              <a:buNone/>
            </a:pPr>
            <a:r>
              <a:rPr dirty="0"/>
              <a:t>• Declare Winner</a:t>
            </a:r>
          </a:p>
          <a:p>
            <a:pPr marL="0" indent="0">
              <a:buNone/>
            </a:pPr>
            <a:r>
              <a:rPr dirty="0"/>
              <a:t>• Restart Game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217B6-5757-7262-DC00-C0C24DE6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USE CASE DIAGRAM</a:t>
            </a:r>
            <a:endParaRPr lang="en-US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F1F88-4441-8231-1355-4DA7AD7D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065868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997</Words>
  <Application>Microsoft Office PowerPoint</Application>
  <PresentationFormat>On-screen Show (4:3)</PresentationFormat>
  <Paragraphs>120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Times New Roman</vt:lpstr>
      <vt:lpstr>Wingdings</vt:lpstr>
      <vt:lpstr>Office Theme</vt:lpstr>
      <vt:lpstr>Advanced programming practice project</vt:lpstr>
      <vt:lpstr>Title of the project</vt:lpstr>
      <vt:lpstr>Abstract</vt:lpstr>
      <vt:lpstr>PowerPoint Presentation</vt:lpstr>
      <vt:lpstr>Problem Statement &amp; Motivation</vt:lpstr>
      <vt:lpstr>System Requirements</vt:lpstr>
      <vt:lpstr>Technical Requirements</vt:lpstr>
      <vt:lpstr>Use Case Diagram (Description)</vt:lpstr>
      <vt:lpstr>USE CASE DIAGRAM</vt:lpstr>
      <vt:lpstr>CLASS DIAGRAM</vt:lpstr>
      <vt:lpstr>Module Breakdown</vt:lpstr>
      <vt:lpstr>System Architecture &amp; Timeline</vt:lpstr>
      <vt:lpstr>Outcomes &amp; Enhancements</vt:lpstr>
      <vt:lpstr>GUI Implementation</vt:lpstr>
      <vt:lpstr>PowerPoint Presentation</vt:lpstr>
      <vt:lpstr>PowerPoint Presentation</vt:lpstr>
      <vt:lpstr>PowerPoint Presentation</vt:lpstr>
      <vt:lpstr>SMALL VIDEO ON GUI 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Game System</dc:title>
  <dc:subject/>
  <dc:creator>Akshat Singh</dc:creator>
  <cp:keywords/>
  <dc:description>generated using python-pptx</dc:description>
  <cp:lastModifiedBy>YuvRaj Thakur</cp:lastModifiedBy>
  <cp:revision>7</cp:revision>
  <dcterms:created xsi:type="dcterms:W3CDTF">2013-01-27T09:14:16Z</dcterms:created>
  <dcterms:modified xsi:type="dcterms:W3CDTF">2025-10-15T09:07:51Z</dcterms:modified>
  <cp:category/>
</cp:coreProperties>
</file>